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  <p:sldId id="316" r:id="rId3"/>
    <p:sldId id="32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</p:sldIdLst>
  <p:sldSz cx="16256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2076"/>
    <a:srgbClr val="E85EC4"/>
    <a:srgbClr val="8DD7CB"/>
    <a:srgbClr val="FF7C80"/>
    <a:srgbClr val="BCE561"/>
    <a:srgbClr val="6FC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995312"/>
            <a:ext cx="138176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6403623"/>
            <a:ext cx="121920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290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060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649111"/>
            <a:ext cx="350520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649111"/>
            <a:ext cx="10312400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5380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2319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3039537"/>
            <a:ext cx="14020800" cy="5071532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8159048"/>
            <a:ext cx="14020800" cy="2666999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04571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9470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649114"/>
            <a:ext cx="1402080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2988734"/>
            <a:ext cx="6877049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4453467"/>
            <a:ext cx="6877049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2988734"/>
            <a:ext cx="6910917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4453467"/>
            <a:ext cx="6910917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1108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15624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56102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755425"/>
            <a:ext cx="8229600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687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755425"/>
            <a:ext cx="8229600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17407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649114"/>
            <a:ext cx="140208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3245556"/>
            <a:ext cx="140208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11300181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1016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ADA6127-7196-44C1-9C74-A86688634C10}"/>
              </a:ext>
            </a:extLst>
          </p:cNvPr>
          <p:cNvGrpSpPr/>
          <p:nvPr/>
        </p:nvGrpSpPr>
        <p:grpSpPr>
          <a:xfrm>
            <a:off x="-1052176" y="-2389963"/>
            <a:ext cx="20450169" cy="14337735"/>
            <a:chOff x="-1052176" y="-2389963"/>
            <a:chExt cx="20450169" cy="1433773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2790AF6-D65E-4EBE-97C9-9A2B8D124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052176" y="-2389963"/>
              <a:ext cx="20450169" cy="14337735"/>
            </a:xfrm>
            <a:prstGeom prst="rect">
              <a:avLst/>
            </a:prstGeom>
          </p:spPr>
        </p:pic>
        <p:sp>
          <p:nvSpPr>
            <p:cNvPr id="10" name="สี่เหลี่ยมผืนผ้า 9"/>
            <p:cNvSpPr/>
            <p:nvPr/>
          </p:nvSpPr>
          <p:spPr>
            <a:xfrm>
              <a:off x="1215232" y="2990280"/>
              <a:ext cx="13825536" cy="62114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1733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tim" panose="00000500000000000000" pitchFamily="2" charset="-34"/>
                  <a:cs typeface="Itim" panose="00000500000000000000" pitchFamily="2" charset="-34"/>
                </a:rPr>
                <a:t>ข้อสอบพิชิต </a:t>
              </a:r>
              <a:r>
                <a:rPr lang="en-US" sz="11733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tim" panose="00000500000000000000" pitchFamily="2" charset="-34"/>
                  <a:cs typeface="Itim" panose="00000500000000000000" pitchFamily="2" charset="-34"/>
                </a:rPr>
                <a:t>O-NET </a:t>
              </a:r>
            </a:p>
            <a:p>
              <a:pPr algn="ctr"/>
              <a:r>
                <a:rPr lang="th-TH" sz="11733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tim" panose="00000500000000000000" pitchFamily="2" charset="-34"/>
                  <a:cs typeface="Itim" panose="00000500000000000000" pitchFamily="2" charset="-34"/>
                </a:rPr>
                <a:t>ภาษาอังกฤษ ป.6</a:t>
              </a:r>
              <a:endParaRPr lang="en-US" sz="497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im" panose="00000500000000000000" pitchFamily="2" charset="-34"/>
                <a:cs typeface="Itim" panose="00000500000000000000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989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02415D-ADE4-4205-8C4C-8745EAF6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" y="0"/>
            <a:ext cx="16251936" cy="12192000"/>
          </a:xfrm>
          <a:prstGeom prst="rect">
            <a:avLst/>
          </a:prstGeom>
        </p:spPr>
      </p:pic>
      <p:sp>
        <p:nvSpPr>
          <p:cNvPr id="5" name="สี่เหลี่ยมผืนผ้า 9">
            <a:extLst>
              <a:ext uri="{FF2B5EF4-FFF2-40B4-BE49-F238E27FC236}">
                <a16:creationId xmlns:a16="http://schemas.microsoft.com/office/drawing/2014/main" id="{F62334E7-DA4C-4DB6-9239-507201EC4C1C}"/>
              </a:ext>
            </a:extLst>
          </p:cNvPr>
          <p:cNvSpPr/>
          <p:nvPr/>
        </p:nvSpPr>
        <p:spPr>
          <a:xfrm>
            <a:off x="529106" y="2782918"/>
            <a:ext cx="14771002" cy="2104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8. There are one hundred and eighty students. Half of them go to school by bus. More student ride a bicycle than walk to school.</a:t>
            </a:r>
          </a:p>
          <a:p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Which diagram is correct?  (</a:t>
            </a: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 1.3 ป.6/2)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518B13-3531-4A29-9C9C-01F72405E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0795" y="4844344"/>
            <a:ext cx="3834638" cy="31319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BD779F-0EB1-4014-9D91-0DB5078A4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0141" y="4801377"/>
            <a:ext cx="3721080" cy="32178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2DCDE5-8AA2-4154-BA57-1BFE7F4DD6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0795" y="8338643"/>
            <a:ext cx="3721081" cy="34910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9F654D-A498-4608-881E-FD43241568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70140" y="8345487"/>
            <a:ext cx="3721081" cy="3491013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5C54AFB1-252B-46A6-BFE6-5BFD60B20ACB}"/>
              </a:ext>
            </a:extLst>
          </p:cNvPr>
          <p:cNvSpPr/>
          <p:nvPr/>
        </p:nvSpPr>
        <p:spPr>
          <a:xfrm>
            <a:off x="1652062" y="4797364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FAA9C74-3C3D-4AFA-B7C8-8EC3E9AE34C3}"/>
              </a:ext>
            </a:extLst>
          </p:cNvPr>
          <p:cNvSpPr/>
          <p:nvPr/>
        </p:nvSpPr>
        <p:spPr>
          <a:xfrm>
            <a:off x="7606368" y="473170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436AD12-EE04-4CCE-962D-CC6E1571D52F}"/>
              </a:ext>
            </a:extLst>
          </p:cNvPr>
          <p:cNvSpPr/>
          <p:nvPr/>
        </p:nvSpPr>
        <p:spPr>
          <a:xfrm>
            <a:off x="1652062" y="844024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7AE0BDA-F176-4DB9-9823-6876F9E037A9}"/>
              </a:ext>
            </a:extLst>
          </p:cNvPr>
          <p:cNvSpPr/>
          <p:nvPr/>
        </p:nvSpPr>
        <p:spPr>
          <a:xfrm>
            <a:off x="7389710" y="844024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</a:t>
            </a:r>
          </a:p>
        </p:txBody>
      </p:sp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8D0F3257-52B7-477E-8D28-1BEE975A7015}"/>
              </a:ext>
            </a:extLst>
          </p:cNvPr>
          <p:cNvSpPr/>
          <p:nvPr/>
        </p:nvSpPr>
        <p:spPr>
          <a:xfrm>
            <a:off x="-3673364" y="5060731"/>
            <a:ext cx="1308538" cy="1182414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4790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-1.66667E-6 L 0.68574 -0.032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87" y="-1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02415D-ADE4-4205-8C4C-8745EAF6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" y="0"/>
            <a:ext cx="16251936" cy="12192000"/>
          </a:xfrm>
          <a:prstGeom prst="rect">
            <a:avLst/>
          </a:prstGeom>
        </p:spPr>
      </p:pic>
      <p:sp>
        <p:nvSpPr>
          <p:cNvPr id="5" name="สี่เหลี่ยมผืนผ้า 9">
            <a:extLst>
              <a:ext uri="{FF2B5EF4-FFF2-40B4-BE49-F238E27FC236}">
                <a16:creationId xmlns:a16="http://schemas.microsoft.com/office/drawing/2014/main" id="{F62334E7-DA4C-4DB6-9239-507201EC4C1C}"/>
              </a:ext>
            </a:extLst>
          </p:cNvPr>
          <p:cNvSpPr/>
          <p:nvPr/>
        </p:nvSpPr>
        <p:spPr>
          <a:xfrm>
            <a:off x="1923392" y="2782918"/>
            <a:ext cx="13376715" cy="81268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9. Ann: The weather is very hot. Let’s go to the beach!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Beth: ____ I love to swim in the sea.         (</a:t>
            </a: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 1.3 ป.6/3)</a:t>
            </a:r>
          </a:p>
          <a:p>
            <a:pPr>
              <a:lnSpc>
                <a:spcPct val="200000"/>
              </a:lnSpc>
            </a:pPr>
            <a:r>
              <a:rPr lang="th-TH" sz="4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That’s a good idea.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2. That sounds dangerous.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3. That’s very kind of you?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4. That seems very unhappy.</a:t>
            </a:r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06D22261-B309-4B8B-8947-D0A34519B420}"/>
              </a:ext>
            </a:extLst>
          </p:cNvPr>
          <p:cNvSpPr/>
          <p:nvPr/>
        </p:nvSpPr>
        <p:spPr>
          <a:xfrm>
            <a:off x="-3673364" y="5060731"/>
            <a:ext cx="1308538" cy="1182414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2136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-1.66667E-6 L 0.31181 0.06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96" y="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02415D-ADE4-4205-8C4C-8745EAF6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1936" cy="12192000"/>
          </a:xfrm>
          <a:prstGeom prst="rect">
            <a:avLst/>
          </a:prstGeom>
        </p:spPr>
      </p:pic>
      <p:sp>
        <p:nvSpPr>
          <p:cNvPr id="5" name="สี่เหลี่ยมผืนผ้า 9">
            <a:extLst>
              <a:ext uri="{FF2B5EF4-FFF2-40B4-BE49-F238E27FC236}">
                <a16:creationId xmlns:a16="http://schemas.microsoft.com/office/drawing/2014/main" id="{F62334E7-DA4C-4DB6-9239-507201EC4C1C}"/>
              </a:ext>
            </a:extLst>
          </p:cNvPr>
          <p:cNvSpPr/>
          <p:nvPr/>
        </p:nvSpPr>
        <p:spPr>
          <a:xfrm>
            <a:off x="1923392" y="2782918"/>
            <a:ext cx="13376715" cy="81268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400" b="1">
                <a:latin typeface="TH Niramit AS" panose="02000506000000020004" pitchFamily="2" charset="-34"/>
                <a:cs typeface="TH Niramit AS" panose="02000506000000020004" pitchFamily="2" charset="-34"/>
              </a:rPr>
              <a:t>10. </a:t>
            </a:r>
            <a:r>
              <a:rPr lang="en-US" sz="4400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Wandee</a:t>
            </a: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: What do you think about April in Thailand?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Tourist: ____________________  (</a:t>
            </a: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 1.3 ป.6/3)</a:t>
            </a:r>
          </a:p>
          <a:p>
            <a:pPr>
              <a:lnSpc>
                <a:spcPct val="200000"/>
              </a:lnSpc>
            </a:pP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   1. </a:t>
            </a: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It comes after March.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   2. I like it. It’s in Thailand.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   3. It is not the fourth month.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4. I don’t like it. It’s too hot.</a:t>
            </a:r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19E2D08F-A722-4C95-8843-F6150D10D30A}"/>
              </a:ext>
            </a:extLst>
          </p:cNvPr>
          <p:cNvSpPr/>
          <p:nvPr/>
        </p:nvSpPr>
        <p:spPr>
          <a:xfrm>
            <a:off x="-3673364" y="5060731"/>
            <a:ext cx="1308538" cy="1182414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144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-1.66667E-6 L 0.35058 0.382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29" y="19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02415D-ADE4-4205-8C4C-8745EAF6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" y="0"/>
            <a:ext cx="16251936" cy="12192000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2501270C-1694-4AB5-9F15-A8AFFF5C8953}"/>
              </a:ext>
            </a:extLst>
          </p:cNvPr>
          <p:cNvSpPr/>
          <p:nvPr/>
        </p:nvSpPr>
        <p:spPr>
          <a:xfrm>
            <a:off x="1215232" y="2990279"/>
            <a:ext cx="13825536" cy="5444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สาระที่ 1  ภาษาเพื่อการสื่อสาร</a:t>
            </a:r>
          </a:p>
          <a:p>
            <a:pPr>
              <a:lnSpc>
                <a:spcPct val="200000"/>
              </a:lnSpc>
            </a:pP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มาตรฐาน ต 1.3     นำเสนอข้อมูลข่าวสาร  ความคิดรวบยอด  และความคิดเห็นในเรื่อง</a:t>
            </a:r>
            <a:r>
              <a:rPr lang="th-TH" sz="4400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ต่างๆ</a:t>
            </a: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โดยการพูดและการเขียน</a:t>
            </a:r>
          </a:p>
        </p:txBody>
      </p:sp>
    </p:spTree>
    <p:extLst>
      <p:ext uri="{BB962C8B-B14F-4D97-AF65-F5344CB8AC3E}">
        <p14:creationId xmlns:p14="http://schemas.microsoft.com/office/powerpoint/2010/main" val="420806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02415D-ADE4-4205-8C4C-8745EAF6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1936" cy="12192000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2501270C-1694-4AB5-9F15-A8AFFF5C8953}"/>
              </a:ext>
            </a:extLst>
          </p:cNvPr>
          <p:cNvSpPr/>
          <p:nvPr/>
        </p:nvSpPr>
        <p:spPr>
          <a:xfrm>
            <a:off x="1215232" y="2990279"/>
            <a:ext cx="13825536" cy="8471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1. Ken: _____________________ </a:t>
            </a: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(ต 1.3 ป.6/1)</a:t>
            </a: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  Pam : It’s November 26.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1. Sorry. What day is it?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2. Pardon. What’s today?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3. Excuse me. What’s the date?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4. Please. What day is it?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F8C636E9-E4ED-49DA-98F2-F247CDFC6234}"/>
              </a:ext>
            </a:extLst>
          </p:cNvPr>
          <p:cNvSpPr/>
          <p:nvPr/>
        </p:nvSpPr>
        <p:spPr>
          <a:xfrm>
            <a:off x="-3673364" y="5060731"/>
            <a:ext cx="1308538" cy="1182414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4675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-1.66667E-6 L 0.27109 0.312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55" y="156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02415D-ADE4-4205-8C4C-8745EAF6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1936" cy="12192000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2501270C-1694-4AB5-9F15-A8AFFF5C8953}"/>
              </a:ext>
            </a:extLst>
          </p:cNvPr>
          <p:cNvSpPr/>
          <p:nvPr/>
        </p:nvSpPr>
        <p:spPr>
          <a:xfrm>
            <a:off x="1010280" y="2548845"/>
            <a:ext cx="14771002" cy="8471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2. Which season does the Unites states of America NOT have?  (</a:t>
            </a: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 1.3 ป.6/1)  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 Rainy</a:t>
            </a: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		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2. Winter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3. Spring		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4. Summer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A2A6EFB6-27AC-4E3A-8FA9-CEEEC1D9549F}"/>
              </a:ext>
            </a:extLst>
          </p:cNvPr>
          <p:cNvSpPr/>
          <p:nvPr/>
        </p:nvSpPr>
        <p:spPr>
          <a:xfrm>
            <a:off x="-3673364" y="5060731"/>
            <a:ext cx="1308538" cy="1182414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95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-1.66667E-6 L 0.26328 0.003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6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02415D-ADE4-4205-8C4C-8745EAF6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1936" cy="12192000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2501270C-1694-4AB5-9F15-A8AFFF5C8953}"/>
              </a:ext>
            </a:extLst>
          </p:cNvPr>
          <p:cNvSpPr/>
          <p:nvPr/>
        </p:nvSpPr>
        <p:spPr>
          <a:xfrm>
            <a:off x="1010280" y="2548845"/>
            <a:ext cx="14771002" cy="8471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3. Which month has the same number of days as “March”?  (</a:t>
            </a: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 1.3 ป.6/1)  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1. June			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 August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3. February		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4. November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86157BB5-D7CE-4EF3-95DF-CA69F5B59FBD}"/>
              </a:ext>
            </a:extLst>
          </p:cNvPr>
          <p:cNvSpPr/>
          <p:nvPr/>
        </p:nvSpPr>
        <p:spPr>
          <a:xfrm>
            <a:off x="-3673364" y="5060731"/>
            <a:ext cx="1308538" cy="1182414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5632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-1.66667E-6 L 0.26142 0.11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76" y="55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02415D-ADE4-4205-8C4C-8745EAF6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1936" cy="12192000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2501270C-1694-4AB5-9F15-A8AFFF5C8953}"/>
              </a:ext>
            </a:extLst>
          </p:cNvPr>
          <p:cNvSpPr/>
          <p:nvPr/>
        </p:nvSpPr>
        <p:spPr>
          <a:xfrm>
            <a:off x="1010280" y="2186326"/>
            <a:ext cx="14771002" cy="10613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4. Students have to get wood for camping. </a:t>
            </a:r>
          </a:p>
        </p:txBody>
      </p:sp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4910AB55-3F89-4B50-84C0-C927300E9D59}"/>
              </a:ext>
            </a:extLst>
          </p:cNvPr>
          <p:cNvSpPr/>
          <p:nvPr/>
        </p:nvSpPr>
        <p:spPr>
          <a:xfrm>
            <a:off x="884156" y="2942896"/>
            <a:ext cx="14771002" cy="3153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The map says “ From the campsite, go 400 meters to the north, and another 200 </a:t>
            </a:r>
            <a:r>
              <a:rPr lang="en-US" sz="4400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metres</a:t>
            </a: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to the west. The wood is there”</a:t>
            </a:r>
          </a:p>
          <a:p>
            <a:pPr>
              <a:lnSpc>
                <a:spcPct val="15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Which map is correct?  (</a:t>
            </a: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 1.3 ป.6/1)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FC4578-58DA-469E-8051-6C7966C3A9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26" t="36092" r="50000" b="13391"/>
          <a:stretch/>
        </p:blipFill>
        <p:spPr>
          <a:xfrm>
            <a:off x="4493172" y="6729291"/>
            <a:ext cx="6826201" cy="5108029"/>
          </a:xfrm>
          <a:prstGeom prst="rect">
            <a:avLst/>
          </a:prstGeom>
        </p:spPr>
      </p:pic>
      <p:sp>
        <p:nvSpPr>
          <p:cNvPr id="7" name="Star: 5 Points 6">
            <a:extLst>
              <a:ext uri="{FF2B5EF4-FFF2-40B4-BE49-F238E27FC236}">
                <a16:creationId xmlns:a16="http://schemas.microsoft.com/office/drawing/2014/main" id="{DBA95C24-FE03-471C-B5DD-B6FD565445B1}"/>
              </a:ext>
            </a:extLst>
          </p:cNvPr>
          <p:cNvSpPr/>
          <p:nvPr/>
        </p:nvSpPr>
        <p:spPr>
          <a:xfrm>
            <a:off x="-3673364" y="5060731"/>
            <a:ext cx="1308538" cy="1182414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2364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-1.66667E-6 L 0.50195 0.153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98" y="76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02415D-ADE4-4205-8C4C-8745EAF6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1936" cy="12192000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2501270C-1694-4AB5-9F15-A8AFFF5C8953}"/>
              </a:ext>
            </a:extLst>
          </p:cNvPr>
          <p:cNvSpPr/>
          <p:nvPr/>
        </p:nvSpPr>
        <p:spPr>
          <a:xfrm>
            <a:off x="1010280" y="2548845"/>
            <a:ext cx="14771002" cy="85816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5. Robin: _______________      (</a:t>
            </a: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 1.3 ป.6/1)</a:t>
            </a:r>
          </a:p>
          <a:p>
            <a:pPr>
              <a:lnSpc>
                <a:spcPct val="200000"/>
              </a:lnSpc>
            </a:pP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Henry: It’s sunny.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1. What is the weather like?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	2. What is like the weather?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	3. Do you like the weather?</a:t>
            </a:r>
          </a:p>
          <a:p>
            <a:pPr>
              <a:lnSpc>
                <a:spcPct val="200000"/>
              </a:lnSpc>
            </a:pP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	4. Does the weather like you?</a:t>
            </a:r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4A811578-8EB0-4D60-800B-A8C7F434A647}"/>
              </a:ext>
            </a:extLst>
          </p:cNvPr>
          <p:cNvSpPr/>
          <p:nvPr/>
        </p:nvSpPr>
        <p:spPr>
          <a:xfrm>
            <a:off x="-3673364" y="5060731"/>
            <a:ext cx="1308538" cy="1182414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8850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-1.66667E-6 L 0.28662 0.048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36" y="24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02415D-ADE4-4205-8C4C-8745EAF6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1936" cy="12192000"/>
          </a:xfrm>
          <a:prstGeom prst="rect">
            <a:avLst/>
          </a:prstGeom>
        </p:spPr>
      </p:pic>
      <p:sp>
        <p:nvSpPr>
          <p:cNvPr id="5" name="สี่เหลี่ยมผืนผ้า 9">
            <a:extLst>
              <a:ext uri="{FF2B5EF4-FFF2-40B4-BE49-F238E27FC236}">
                <a16:creationId xmlns:a16="http://schemas.microsoft.com/office/drawing/2014/main" id="{F62334E7-DA4C-4DB6-9239-507201EC4C1C}"/>
              </a:ext>
            </a:extLst>
          </p:cNvPr>
          <p:cNvSpPr/>
          <p:nvPr/>
        </p:nvSpPr>
        <p:spPr>
          <a:xfrm>
            <a:off x="529106" y="2782918"/>
            <a:ext cx="14771002" cy="2104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6. </a:t>
            </a:r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The sea is 71% of the earth’s surface while land is 29% Which graph is correct?  (</a:t>
            </a: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 1.3 ป.6/2)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7BA602-32A0-43DE-9ECF-0E0329214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309" y="8626525"/>
            <a:ext cx="4294933" cy="26200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E87D2F-0913-419B-8815-5554DB9ECC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3024" y="4887310"/>
            <a:ext cx="4280943" cy="28128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D37027-7DAB-4A29-AA40-6DB10E700E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9282" y="4964686"/>
            <a:ext cx="4368583" cy="27055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35966F-0DC6-4453-B51E-D820C35B93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3024" y="8600771"/>
            <a:ext cx="4280943" cy="2620030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FFC1805F-7223-4F42-9132-14B700112A2A}"/>
              </a:ext>
            </a:extLst>
          </p:cNvPr>
          <p:cNvSpPr/>
          <p:nvPr/>
        </p:nvSpPr>
        <p:spPr>
          <a:xfrm>
            <a:off x="2238703" y="5403057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0D38D1E-044F-46B4-85F4-08BCD11B5597}"/>
              </a:ext>
            </a:extLst>
          </p:cNvPr>
          <p:cNvSpPr/>
          <p:nvPr/>
        </p:nvSpPr>
        <p:spPr>
          <a:xfrm>
            <a:off x="8650209" y="5181600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ED1F022-1D67-4F6B-B8B2-FE1EC8C0F410}"/>
              </a:ext>
            </a:extLst>
          </p:cNvPr>
          <p:cNvSpPr/>
          <p:nvPr/>
        </p:nvSpPr>
        <p:spPr>
          <a:xfrm>
            <a:off x="2238703" y="8944574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5BADE10-187A-4576-83C4-3A03C5BC661D}"/>
              </a:ext>
            </a:extLst>
          </p:cNvPr>
          <p:cNvSpPr/>
          <p:nvPr/>
        </p:nvSpPr>
        <p:spPr>
          <a:xfrm>
            <a:off x="8433551" y="8890140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</a:t>
            </a:r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6FD8399F-1D7A-40E9-AFD4-F773A5CEC699}"/>
              </a:ext>
            </a:extLst>
          </p:cNvPr>
          <p:cNvSpPr/>
          <p:nvPr/>
        </p:nvSpPr>
        <p:spPr>
          <a:xfrm>
            <a:off x="-3673364" y="5060731"/>
            <a:ext cx="1308538" cy="1182414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705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-1.66667E-6 L 0.35058 0.30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29" y="15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02415D-ADE4-4205-8C4C-8745EAF63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1936" cy="12192000"/>
          </a:xfrm>
          <a:prstGeom prst="rect">
            <a:avLst/>
          </a:prstGeom>
        </p:spPr>
      </p:pic>
      <p:sp>
        <p:nvSpPr>
          <p:cNvPr id="5" name="สี่เหลี่ยมผืนผ้า 9">
            <a:extLst>
              <a:ext uri="{FF2B5EF4-FFF2-40B4-BE49-F238E27FC236}">
                <a16:creationId xmlns:a16="http://schemas.microsoft.com/office/drawing/2014/main" id="{F62334E7-DA4C-4DB6-9239-507201EC4C1C}"/>
              </a:ext>
            </a:extLst>
          </p:cNvPr>
          <p:cNvSpPr/>
          <p:nvPr/>
        </p:nvSpPr>
        <p:spPr>
          <a:xfrm>
            <a:off x="529106" y="2782918"/>
            <a:ext cx="14771002" cy="2104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7. In an aquarium, there are 20 fish, 25 crabs, 30 shrimps and 40 squids. Which graph is correct?  (</a:t>
            </a:r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 1.3 ป.6/2)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1AEAC9-C5E6-4272-970F-645C1566B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694" y="4711183"/>
            <a:ext cx="3766702" cy="27696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BAA51B-A82F-411B-8D9C-FE336A297C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8196" y="4711183"/>
            <a:ext cx="4001678" cy="27696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8806C3-9338-4FCC-BEF3-E6EFB59ED8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8694" y="8456213"/>
            <a:ext cx="3773394" cy="27696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6B553D-739E-4657-B49F-E73B9C9696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8196" y="8456213"/>
            <a:ext cx="4001678" cy="2769634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19DF9DA0-E2A7-4F2D-9CAB-BCEA83CB3001}"/>
              </a:ext>
            </a:extLst>
          </p:cNvPr>
          <p:cNvSpPr/>
          <p:nvPr/>
        </p:nvSpPr>
        <p:spPr>
          <a:xfrm>
            <a:off x="1652062" y="4797364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ED076C9-5CAE-4671-9061-3694F294978F}"/>
              </a:ext>
            </a:extLst>
          </p:cNvPr>
          <p:cNvSpPr/>
          <p:nvPr/>
        </p:nvSpPr>
        <p:spPr>
          <a:xfrm>
            <a:off x="7606368" y="473170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C35F621-61AB-4460-BD07-8BA184942AE7}"/>
              </a:ext>
            </a:extLst>
          </p:cNvPr>
          <p:cNvSpPr/>
          <p:nvPr/>
        </p:nvSpPr>
        <p:spPr>
          <a:xfrm>
            <a:off x="1652062" y="844024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B5EC63A-BF18-411B-B7F2-1F5AD89437A8}"/>
              </a:ext>
            </a:extLst>
          </p:cNvPr>
          <p:cNvSpPr/>
          <p:nvPr/>
        </p:nvSpPr>
        <p:spPr>
          <a:xfrm>
            <a:off x="7389710" y="844024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</a:t>
            </a:r>
          </a:p>
        </p:txBody>
      </p:sp>
      <p:sp>
        <p:nvSpPr>
          <p:cNvPr id="22" name="Star: 5 Points 21">
            <a:extLst>
              <a:ext uri="{FF2B5EF4-FFF2-40B4-BE49-F238E27FC236}">
                <a16:creationId xmlns:a16="http://schemas.microsoft.com/office/drawing/2014/main" id="{10DEE9E8-9F1A-4C8F-BF8C-6B9C04FFAFC8}"/>
              </a:ext>
            </a:extLst>
          </p:cNvPr>
          <p:cNvSpPr/>
          <p:nvPr/>
        </p:nvSpPr>
        <p:spPr>
          <a:xfrm>
            <a:off x="-3673364" y="5060731"/>
            <a:ext cx="1308538" cy="1182414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289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875E-6 -1.66667E-6 L 0.68574 -0.039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87" y="-19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421</Words>
  <Application>Microsoft Office PowerPoint</Application>
  <PresentationFormat>Custom</PresentationFormat>
  <Paragraphs>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Itim</vt:lpstr>
      <vt:lpstr>TH Niramit AS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TheTuck</dc:creator>
  <cp:lastModifiedBy>TheTuck</cp:lastModifiedBy>
  <cp:revision>11</cp:revision>
  <dcterms:created xsi:type="dcterms:W3CDTF">2019-10-28T03:10:38Z</dcterms:created>
  <dcterms:modified xsi:type="dcterms:W3CDTF">2019-11-10T11:38:24Z</dcterms:modified>
</cp:coreProperties>
</file>